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8" r:id="rId5"/>
    <p:sldId id="259"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61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C554A-9EF1-44AC-B4D3-F7502006F91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B0257036-F843-45A4-8F18-4B97892AA7A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ADCA3DEC-03A6-4E1A-8B2C-A305AC14ECFC}"/>
              </a:ext>
            </a:extLst>
          </p:cNvPr>
          <p:cNvSpPr>
            <a:spLocks noGrp="1"/>
          </p:cNvSpPr>
          <p:nvPr>
            <p:ph type="dt" sz="half" idx="10"/>
          </p:nvPr>
        </p:nvSpPr>
        <p:spPr/>
        <p:txBody>
          <a:bodyPr/>
          <a:lstStyle/>
          <a:p>
            <a:fld id="{AD6204AB-994E-447C-B979-AFEFDEE52CCA}" type="datetimeFigureOut">
              <a:rPr lang="en-IN" smtClean="0"/>
              <a:t>19-01-2021</a:t>
            </a:fld>
            <a:endParaRPr lang="en-IN"/>
          </a:p>
        </p:txBody>
      </p:sp>
      <p:sp>
        <p:nvSpPr>
          <p:cNvPr id="5" name="Footer Placeholder 4">
            <a:extLst>
              <a:ext uri="{FF2B5EF4-FFF2-40B4-BE49-F238E27FC236}">
                <a16:creationId xmlns:a16="http://schemas.microsoft.com/office/drawing/2014/main" id="{365F2F42-8ADF-48F5-86F9-CBAC9C06B8C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E36851F-3122-4D1B-AB0B-3AE53AB3AC2B}"/>
              </a:ext>
            </a:extLst>
          </p:cNvPr>
          <p:cNvSpPr>
            <a:spLocks noGrp="1"/>
          </p:cNvSpPr>
          <p:nvPr>
            <p:ph type="sldNum" sz="quarter" idx="12"/>
          </p:nvPr>
        </p:nvSpPr>
        <p:spPr/>
        <p:txBody>
          <a:bodyPr/>
          <a:lstStyle/>
          <a:p>
            <a:fld id="{CD1CC9EC-8D55-4A05-9618-0A4D37E6A2CE}" type="slidenum">
              <a:rPr lang="en-IN" smtClean="0"/>
              <a:t>‹#›</a:t>
            </a:fld>
            <a:endParaRPr lang="en-IN"/>
          </a:p>
        </p:txBody>
      </p:sp>
    </p:spTree>
    <p:extLst>
      <p:ext uri="{BB962C8B-B14F-4D97-AF65-F5344CB8AC3E}">
        <p14:creationId xmlns:p14="http://schemas.microsoft.com/office/powerpoint/2010/main" val="2878305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A40E62-BEFC-49FB-8C86-7298849163DE}"/>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AEF4CCF3-3F89-4E0D-A3F7-C1D864CA78C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27638CA-ADAD-4CE3-ABE3-21349228E722}"/>
              </a:ext>
            </a:extLst>
          </p:cNvPr>
          <p:cNvSpPr>
            <a:spLocks noGrp="1"/>
          </p:cNvSpPr>
          <p:nvPr>
            <p:ph type="dt" sz="half" idx="10"/>
          </p:nvPr>
        </p:nvSpPr>
        <p:spPr/>
        <p:txBody>
          <a:bodyPr/>
          <a:lstStyle/>
          <a:p>
            <a:fld id="{AD6204AB-994E-447C-B979-AFEFDEE52CCA}" type="datetimeFigureOut">
              <a:rPr lang="en-IN" smtClean="0"/>
              <a:t>19-01-2021</a:t>
            </a:fld>
            <a:endParaRPr lang="en-IN"/>
          </a:p>
        </p:txBody>
      </p:sp>
      <p:sp>
        <p:nvSpPr>
          <p:cNvPr id="5" name="Footer Placeholder 4">
            <a:extLst>
              <a:ext uri="{FF2B5EF4-FFF2-40B4-BE49-F238E27FC236}">
                <a16:creationId xmlns:a16="http://schemas.microsoft.com/office/drawing/2014/main" id="{90333C89-298E-49E3-8F79-8C90A99D251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CF0EEEC-2BA8-46C9-AA13-D1E2D5D7857E}"/>
              </a:ext>
            </a:extLst>
          </p:cNvPr>
          <p:cNvSpPr>
            <a:spLocks noGrp="1"/>
          </p:cNvSpPr>
          <p:nvPr>
            <p:ph type="sldNum" sz="quarter" idx="12"/>
          </p:nvPr>
        </p:nvSpPr>
        <p:spPr/>
        <p:txBody>
          <a:bodyPr/>
          <a:lstStyle/>
          <a:p>
            <a:fld id="{CD1CC9EC-8D55-4A05-9618-0A4D37E6A2CE}" type="slidenum">
              <a:rPr lang="en-IN" smtClean="0"/>
              <a:t>‹#›</a:t>
            </a:fld>
            <a:endParaRPr lang="en-IN"/>
          </a:p>
        </p:txBody>
      </p:sp>
    </p:spTree>
    <p:extLst>
      <p:ext uri="{BB962C8B-B14F-4D97-AF65-F5344CB8AC3E}">
        <p14:creationId xmlns:p14="http://schemas.microsoft.com/office/powerpoint/2010/main" val="2435027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470ED1B-C702-4B02-8DBD-2AF39555BFB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07433428-0694-42F9-91B4-C09D7FCD31A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65614223-556D-4CD2-BE9C-052B5A4A8476}"/>
              </a:ext>
            </a:extLst>
          </p:cNvPr>
          <p:cNvSpPr>
            <a:spLocks noGrp="1"/>
          </p:cNvSpPr>
          <p:nvPr>
            <p:ph type="dt" sz="half" idx="10"/>
          </p:nvPr>
        </p:nvSpPr>
        <p:spPr/>
        <p:txBody>
          <a:bodyPr/>
          <a:lstStyle/>
          <a:p>
            <a:fld id="{AD6204AB-994E-447C-B979-AFEFDEE52CCA}" type="datetimeFigureOut">
              <a:rPr lang="en-IN" smtClean="0"/>
              <a:t>19-01-2021</a:t>
            </a:fld>
            <a:endParaRPr lang="en-IN"/>
          </a:p>
        </p:txBody>
      </p:sp>
      <p:sp>
        <p:nvSpPr>
          <p:cNvPr id="5" name="Footer Placeholder 4">
            <a:extLst>
              <a:ext uri="{FF2B5EF4-FFF2-40B4-BE49-F238E27FC236}">
                <a16:creationId xmlns:a16="http://schemas.microsoft.com/office/drawing/2014/main" id="{8590B4EC-2D19-47AD-98C8-BA0BCBF62E6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3E9228B-3D2D-45AB-9BE0-06985CD824B2}"/>
              </a:ext>
            </a:extLst>
          </p:cNvPr>
          <p:cNvSpPr>
            <a:spLocks noGrp="1"/>
          </p:cNvSpPr>
          <p:nvPr>
            <p:ph type="sldNum" sz="quarter" idx="12"/>
          </p:nvPr>
        </p:nvSpPr>
        <p:spPr/>
        <p:txBody>
          <a:bodyPr/>
          <a:lstStyle/>
          <a:p>
            <a:fld id="{CD1CC9EC-8D55-4A05-9618-0A4D37E6A2CE}" type="slidenum">
              <a:rPr lang="en-IN" smtClean="0"/>
              <a:t>‹#›</a:t>
            </a:fld>
            <a:endParaRPr lang="en-IN"/>
          </a:p>
        </p:txBody>
      </p:sp>
    </p:spTree>
    <p:extLst>
      <p:ext uri="{BB962C8B-B14F-4D97-AF65-F5344CB8AC3E}">
        <p14:creationId xmlns:p14="http://schemas.microsoft.com/office/powerpoint/2010/main" val="3803847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89DEC-E70B-46E5-BD29-A7E8C5495BC4}"/>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587B12FE-64CD-42B2-95FC-5A5D1F4B7CD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44D0D9D-B6CE-439E-ADC7-D854AB7FB1BB}"/>
              </a:ext>
            </a:extLst>
          </p:cNvPr>
          <p:cNvSpPr>
            <a:spLocks noGrp="1"/>
          </p:cNvSpPr>
          <p:nvPr>
            <p:ph type="dt" sz="half" idx="10"/>
          </p:nvPr>
        </p:nvSpPr>
        <p:spPr/>
        <p:txBody>
          <a:bodyPr/>
          <a:lstStyle/>
          <a:p>
            <a:fld id="{AD6204AB-994E-447C-B979-AFEFDEE52CCA}" type="datetimeFigureOut">
              <a:rPr lang="en-IN" smtClean="0"/>
              <a:t>19-01-2021</a:t>
            </a:fld>
            <a:endParaRPr lang="en-IN"/>
          </a:p>
        </p:txBody>
      </p:sp>
      <p:sp>
        <p:nvSpPr>
          <p:cNvPr id="5" name="Footer Placeholder 4">
            <a:extLst>
              <a:ext uri="{FF2B5EF4-FFF2-40B4-BE49-F238E27FC236}">
                <a16:creationId xmlns:a16="http://schemas.microsoft.com/office/drawing/2014/main" id="{1EFC3472-8A46-4006-B201-8E066FDBBF4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C2FE596-E6FF-4B3C-90CF-2C68426D210E}"/>
              </a:ext>
            </a:extLst>
          </p:cNvPr>
          <p:cNvSpPr>
            <a:spLocks noGrp="1"/>
          </p:cNvSpPr>
          <p:nvPr>
            <p:ph type="sldNum" sz="quarter" idx="12"/>
          </p:nvPr>
        </p:nvSpPr>
        <p:spPr/>
        <p:txBody>
          <a:bodyPr/>
          <a:lstStyle/>
          <a:p>
            <a:fld id="{CD1CC9EC-8D55-4A05-9618-0A4D37E6A2CE}" type="slidenum">
              <a:rPr lang="en-IN" smtClean="0"/>
              <a:t>‹#›</a:t>
            </a:fld>
            <a:endParaRPr lang="en-IN"/>
          </a:p>
        </p:txBody>
      </p:sp>
    </p:spTree>
    <p:extLst>
      <p:ext uri="{BB962C8B-B14F-4D97-AF65-F5344CB8AC3E}">
        <p14:creationId xmlns:p14="http://schemas.microsoft.com/office/powerpoint/2010/main" val="1472689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020C9-DB1E-4659-AFCE-68523B76F93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5CDC74BF-DB2A-40D8-BB6E-4B34E2A40BF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4253773-E00F-4E49-8DAA-BCC10AEDE6C2}"/>
              </a:ext>
            </a:extLst>
          </p:cNvPr>
          <p:cNvSpPr>
            <a:spLocks noGrp="1"/>
          </p:cNvSpPr>
          <p:nvPr>
            <p:ph type="dt" sz="half" idx="10"/>
          </p:nvPr>
        </p:nvSpPr>
        <p:spPr/>
        <p:txBody>
          <a:bodyPr/>
          <a:lstStyle/>
          <a:p>
            <a:fld id="{AD6204AB-994E-447C-B979-AFEFDEE52CCA}" type="datetimeFigureOut">
              <a:rPr lang="en-IN" smtClean="0"/>
              <a:t>19-01-2021</a:t>
            </a:fld>
            <a:endParaRPr lang="en-IN"/>
          </a:p>
        </p:txBody>
      </p:sp>
      <p:sp>
        <p:nvSpPr>
          <p:cNvPr id="5" name="Footer Placeholder 4">
            <a:extLst>
              <a:ext uri="{FF2B5EF4-FFF2-40B4-BE49-F238E27FC236}">
                <a16:creationId xmlns:a16="http://schemas.microsoft.com/office/drawing/2014/main" id="{F6E3B2F3-1852-478C-B26B-8B6A28332E7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C66CDB3-CABC-44D9-88C9-D1FD658618D4}"/>
              </a:ext>
            </a:extLst>
          </p:cNvPr>
          <p:cNvSpPr>
            <a:spLocks noGrp="1"/>
          </p:cNvSpPr>
          <p:nvPr>
            <p:ph type="sldNum" sz="quarter" idx="12"/>
          </p:nvPr>
        </p:nvSpPr>
        <p:spPr/>
        <p:txBody>
          <a:bodyPr/>
          <a:lstStyle/>
          <a:p>
            <a:fld id="{CD1CC9EC-8D55-4A05-9618-0A4D37E6A2CE}" type="slidenum">
              <a:rPr lang="en-IN" smtClean="0"/>
              <a:t>‹#›</a:t>
            </a:fld>
            <a:endParaRPr lang="en-IN"/>
          </a:p>
        </p:txBody>
      </p:sp>
    </p:spTree>
    <p:extLst>
      <p:ext uri="{BB962C8B-B14F-4D97-AF65-F5344CB8AC3E}">
        <p14:creationId xmlns:p14="http://schemas.microsoft.com/office/powerpoint/2010/main" val="279648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0AD1C-1A66-4CF8-A535-B069DA2F6E89}"/>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B3AD5EFE-1C31-48B1-9A02-B8CAB184637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9B67D001-615E-4629-98C1-76AB5F19DE8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0963897F-ABD5-4937-82F9-52778CC10139}"/>
              </a:ext>
            </a:extLst>
          </p:cNvPr>
          <p:cNvSpPr>
            <a:spLocks noGrp="1"/>
          </p:cNvSpPr>
          <p:nvPr>
            <p:ph type="dt" sz="half" idx="10"/>
          </p:nvPr>
        </p:nvSpPr>
        <p:spPr/>
        <p:txBody>
          <a:bodyPr/>
          <a:lstStyle/>
          <a:p>
            <a:fld id="{AD6204AB-994E-447C-B979-AFEFDEE52CCA}" type="datetimeFigureOut">
              <a:rPr lang="en-IN" smtClean="0"/>
              <a:t>19-01-2021</a:t>
            </a:fld>
            <a:endParaRPr lang="en-IN"/>
          </a:p>
        </p:txBody>
      </p:sp>
      <p:sp>
        <p:nvSpPr>
          <p:cNvPr id="6" name="Footer Placeholder 5">
            <a:extLst>
              <a:ext uri="{FF2B5EF4-FFF2-40B4-BE49-F238E27FC236}">
                <a16:creationId xmlns:a16="http://schemas.microsoft.com/office/drawing/2014/main" id="{E02205D7-F1A4-43FD-A0A1-205BCA0FCF9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475A260E-DF42-47B0-832A-86490E80ADB4}"/>
              </a:ext>
            </a:extLst>
          </p:cNvPr>
          <p:cNvSpPr>
            <a:spLocks noGrp="1"/>
          </p:cNvSpPr>
          <p:nvPr>
            <p:ph type="sldNum" sz="quarter" idx="12"/>
          </p:nvPr>
        </p:nvSpPr>
        <p:spPr/>
        <p:txBody>
          <a:bodyPr/>
          <a:lstStyle/>
          <a:p>
            <a:fld id="{CD1CC9EC-8D55-4A05-9618-0A4D37E6A2CE}" type="slidenum">
              <a:rPr lang="en-IN" smtClean="0"/>
              <a:t>‹#›</a:t>
            </a:fld>
            <a:endParaRPr lang="en-IN"/>
          </a:p>
        </p:txBody>
      </p:sp>
    </p:spTree>
    <p:extLst>
      <p:ext uri="{BB962C8B-B14F-4D97-AF65-F5344CB8AC3E}">
        <p14:creationId xmlns:p14="http://schemas.microsoft.com/office/powerpoint/2010/main" val="3843403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C3D32-3FEB-4087-B8D1-2DCF745694F4}"/>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3D2512C6-0E00-4616-8E01-286000E0A1C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F6A0420-6CF1-4410-994F-339285CC3A9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391CCA2B-2443-434D-BAAD-9ABE06F2A51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0D9D9D8-BD81-4C03-8940-CFC597041C5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5C3AFACD-5275-40E7-9462-D33C5056579C}"/>
              </a:ext>
            </a:extLst>
          </p:cNvPr>
          <p:cNvSpPr>
            <a:spLocks noGrp="1"/>
          </p:cNvSpPr>
          <p:nvPr>
            <p:ph type="dt" sz="half" idx="10"/>
          </p:nvPr>
        </p:nvSpPr>
        <p:spPr/>
        <p:txBody>
          <a:bodyPr/>
          <a:lstStyle/>
          <a:p>
            <a:fld id="{AD6204AB-994E-447C-B979-AFEFDEE52CCA}" type="datetimeFigureOut">
              <a:rPr lang="en-IN" smtClean="0"/>
              <a:t>19-01-2021</a:t>
            </a:fld>
            <a:endParaRPr lang="en-IN"/>
          </a:p>
        </p:txBody>
      </p:sp>
      <p:sp>
        <p:nvSpPr>
          <p:cNvPr id="8" name="Footer Placeholder 7">
            <a:extLst>
              <a:ext uri="{FF2B5EF4-FFF2-40B4-BE49-F238E27FC236}">
                <a16:creationId xmlns:a16="http://schemas.microsoft.com/office/drawing/2014/main" id="{94E9C6EA-8294-4CFF-825F-7D7CDE5951F5}"/>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4DAFA05F-4C1B-444D-B294-9A7A94143089}"/>
              </a:ext>
            </a:extLst>
          </p:cNvPr>
          <p:cNvSpPr>
            <a:spLocks noGrp="1"/>
          </p:cNvSpPr>
          <p:nvPr>
            <p:ph type="sldNum" sz="quarter" idx="12"/>
          </p:nvPr>
        </p:nvSpPr>
        <p:spPr/>
        <p:txBody>
          <a:bodyPr/>
          <a:lstStyle/>
          <a:p>
            <a:fld id="{CD1CC9EC-8D55-4A05-9618-0A4D37E6A2CE}" type="slidenum">
              <a:rPr lang="en-IN" smtClean="0"/>
              <a:t>‹#›</a:t>
            </a:fld>
            <a:endParaRPr lang="en-IN"/>
          </a:p>
        </p:txBody>
      </p:sp>
    </p:spTree>
    <p:extLst>
      <p:ext uri="{BB962C8B-B14F-4D97-AF65-F5344CB8AC3E}">
        <p14:creationId xmlns:p14="http://schemas.microsoft.com/office/powerpoint/2010/main" val="2033576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8E55D-6A41-4736-BFE3-BE5799F67C65}"/>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35651367-5E82-48E6-818F-A87A33A98071}"/>
              </a:ext>
            </a:extLst>
          </p:cNvPr>
          <p:cNvSpPr>
            <a:spLocks noGrp="1"/>
          </p:cNvSpPr>
          <p:nvPr>
            <p:ph type="dt" sz="half" idx="10"/>
          </p:nvPr>
        </p:nvSpPr>
        <p:spPr/>
        <p:txBody>
          <a:bodyPr/>
          <a:lstStyle/>
          <a:p>
            <a:fld id="{AD6204AB-994E-447C-B979-AFEFDEE52CCA}" type="datetimeFigureOut">
              <a:rPr lang="en-IN" smtClean="0"/>
              <a:t>19-01-2021</a:t>
            </a:fld>
            <a:endParaRPr lang="en-IN"/>
          </a:p>
        </p:txBody>
      </p:sp>
      <p:sp>
        <p:nvSpPr>
          <p:cNvPr id="4" name="Footer Placeholder 3">
            <a:extLst>
              <a:ext uri="{FF2B5EF4-FFF2-40B4-BE49-F238E27FC236}">
                <a16:creationId xmlns:a16="http://schemas.microsoft.com/office/drawing/2014/main" id="{531B92CE-960B-404D-B614-2AD65D5867C9}"/>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4C470770-19FF-403F-BF85-886D9EB02B7F}"/>
              </a:ext>
            </a:extLst>
          </p:cNvPr>
          <p:cNvSpPr>
            <a:spLocks noGrp="1"/>
          </p:cNvSpPr>
          <p:nvPr>
            <p:ph type="sldNum" sz="quarter" idx="12"/>
          </p:nvPr>
        </p:nvSpPr>
        <p:spPr/>
        <p:txBody>
          <a:bodyPr/>
          <a:lstStyle/>
          <a:p>
            <a:fld id="{CD1CC9EC-8D55-4A05-9618-0A4D37E6A2CE}" type="slidenum">
              <a:rPr lang="en-IN" smtClean="0"/>
              <a:t>‹#›</a:t>
            </a:fld>
            <a:endParaRPr lang="en-IN"/>
          </a:p>
        </p:txBody>
      </p:sp>
    </p:spTree>
    <p:extLst>
      <p:ext uri="{BB962C8B-B14F-4D97-AF65-F5344CB8AC3E}">
        <p14:creationId xmlns:p14="http://schemas.microsoft.com/office/powerpoint/2010/main" val="1417385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B2DBEC-58F3-4DA6-8A2E-3395B044CFF6}"/>
              </a:ext>
            </a:extLst>
          </p:cNvPr>
          <p:cNvSpPr>
            <a:spLocks noGrp="1"/>
          </p:cNvSpPr>
          <p:nvPr>
            <p:ph type="dt" sz="half" idx="10"/>
          </p:nvPr>
        </p:nvSpPr>
        <p:spPr/>
        <p:txBody>
          <a:bodyPr/>
          <a:lstStyle/>
          <a:p>
            <a:fld id="{AD6204AB-994E-447C-B979-AFEFDEE52CCA}" type="datetimeFigureOut">
              <a:rPr lang="en-IN" smtClean="0"/>
              <a:t>19-01-2021</a:t>
            </a:fld>
            <a:endParaRPr lang="en-IN"/>
          </a:p>
        </p:txBody>
      </p:sp>
      <p:sp>
        <p:nvSpPr>
          <p:cNvPr id="3" name="Footer Placeholder 2">
            <a:extLst>
              <a:ext uri="{FF2B5EF4-FFF2-40B4-BE49-F238E27FC236}">
                <a16:creationId xmlns:a16="http://schemas.microsoft.com/office/drawing/2014/main" id="{7282E585-0CBE-4729-B47D-D9B1E9114C14}"/>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0CA1E06F-60D9-41D4-8679-C139990AD82A}"/>
              </a:ext>
            </a:extLst>
          </p:cNvPr>
          <p:cNvSpPr>
            <a:spLocks noGrp="1"/>
          </p:cNvSpPr>
          <p:nvPr>
            <p:ph type="sldNum" sz="quarter" idx="12"/>
          </p:nvPr>
        </p:nvSpPr>
        <p:spPr/>
        <p:txBody>
          <a:bodyPr/>
          <a:lstStyle/>
          <a:p>
            <a:fld id="{CD1CC9EC-8D55-4A05-9618-0A4D37E6A2CE}" type="slidenum">
              <a:rPr lang="en-IN" smtClean="0"/>
              <a:t>‹#›</a:t>
            </a:fld>
            <a:endParaRPr lang="en-IN"/>
          </a:p>
        </p:txBody>
      </p:sp>
    </p:spTree>
    <p:extLst>
      <p:ext uri="{BB962C8B-B14F-4D97-AF65-F5344CB8AC3E}">
        <p14:creationId xmlns:p14="http://schemas.microsoft.com/office/powerpoint/2010/main" val="1985403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4931E-88FD-49FC-99BB-EC205F874A6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E46E3E6F-4CE7-44C4-A2F1-4C149D417E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A2F0CFC2-4A03-4149-9A33-11B7F5783A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4234824-3549-41E0-92F7-D43EF4C9B138}"/>
              </a:ext>
            </a:extLst>
          </p:cNvPr>
          <p:cNvSpPr>
            <a:spLocks noGrp="1"/>
          </p:cNvSpPr>
          <p:nvPr>
            <p:ph type="dt" sz="half" idx="10"/>
          </p:nvPr>
        </p:nvSpPr>
        <p:spPr/>
        <p:txBody>
          <a:bodyPr/>
          <a:lstStyle/>
          <a:p>
            <a:fld id="{AD6204AB-994E-447C-B979-AFEFDEE52CCA}" type="datetimeFigureOut">
              <a:rPr lang="en-IN" smtClean="0"/>
              <a:t>19-01-2021</a:t>
            </a:fld>
            <a:endParaRPr lang="en-IN"/>
          </a:p>
        </p:txBody>
      </p:sp>
      <p:sp>
        <p:nvSpPr>
          <p:cNvPr id="6" name="Footer Placeholder 5">
            <a:extLst>
              <a:ext uri="{FF2B5EF4-FFF2-40B4-BE49-F238E27FC236}">
                <a16:creationId xmlns:a16="http://schemas.microsoft.com/office/drawing/2014/main" id="{DC0EC473-9D9E-4B5E-8EC4-438443FA8E16}"/>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18310933-A547-4A89-8F92-CB40602EF0D9}"/>
              </a:ext>
            </a:extLst>
          </p:cNvPr>
          <p:cNvSpPr>
            <a:spLocks noGrp="1"/>
          </p:cNvSpPr>
          <p:nvPr>
            <p:ph type="sldNum" sz="quarter" idx="12"/>
          </p:nvPr>
        </p:nvSpPr>
        <p:spPr/>
        <p:txBody>
          <a:bodyPr/>
          <a:lstStyle/>
          <a:p>
            <a:fld id="{CD1CC9EC-8D55-4A05-9618-0A4D37E6A2CE}" type="slidenum">
              <a:rPr lang="en-IN" smtClean="0"/>
              <a:t>‹#›</a:t>
            </a:fld>
            <a:endParaRPr lang="en-IN"/>
          </a:p>
        </p:txBody>
      </p:sp>
    </p:spTree>
    <p:extLst>
      <p:ext uri="{BB962C8B-B14F-4D97-AF65-F5344CB8AC3E}">
        <p14:creationId xmlns:p14="http://schemas.microsoft.com/office/powerpoint/2010/main" val="1974643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22ADC-8EB8-470A-8ACA-B17244DBE4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55074E78-8B4D-4DAB-8019-08A9A0ECE9D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B1E23320-4A9F-4C74-9DF8-6CD28230CD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9E115F0-9D43-4323-AA1B-84B74FE75C8E}"/>
              </a:ext>
            </a:extLst>
          </p:cNvPr>
          <p:cNvSpPr>
            <a:spLocks noGrp="1"/>
          </p:cNvSpPr>
          <p:nvPr>
            <p:ph type="dt" sz="half" idx="10"/>
          </p:nvPr>
        </p:nvSpPr>
        <p:spPr/>
        <p:txBody>
          <a:bodyPr/>
          <a:lstStyle/>
          <a:p>
            <a:fld id="{AD6204AB-994E-447C-B979-AFEFDEE52CCA}" type="datetimeFigureOut">
              <a:rPr lang="en-IN" smtClean="0"/>
              <a:t>19-01-2021</a:t>
            </a:fld>
            <a:endParaRPr lang="en-IN"/>
          </a:p>
        </p:txBody>
      </p:sp>
      <p:sp>
        <p:nvSpPr>
          <p:cNvPr id="6" name="Footer Placeholder 5">
            <a:extLst>
              <a:ext uri="{FF2B5EF4-FFF2-40B4-BE49-F238E27FC236}">
                <a16:creationId xmlns:a16="http://schemas.microsoft.com/office/drawing/2014/main" id="{70EA4227-6AF1-49A5-AA36-CB38E5C4ED48}"/>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E649EAD8-04BC-4FB7-A672-9981695FCF53}"/>
              </a:ext>
            </a:extLst>
          </p:cNvPr>
          <p:cNvSpPr>
            <a:spLocks noGrp="1"/>
          </p:cNvSpPr>
          <p:nvPr>
            <p:ph type="sldNum" sz="quarter" idx="12"/>
          </p:nvPr>
        </p:nvSpPr>
        <p:spPr/>
        <p:txBody>
          <a:bodyPr/>
          <a:lstStyle/>
          <a:p>
            <a:fld id="{CD1CC9EC-8D55-4A05-9618-0A4D37E6A2CE}" type="slidenum">
              <a:rPr lang="en-IN" smtClean="0"/>
              <a:t>‹#›</a:t>
            </a:fld>
            <a:endParaRPr lang="en-IN"/>
          </a:p>
        </p:txBody>
      </p:sp>
    </p:spTree>
    <p:extLst>
      <p:ext uri="{BB962C8B-B14F-4D97-AF65-F5344CB8AC3E}">
        <p14:creationId xmlns:p14="http://schemas.microsoft.com/office/powerpoint/2010/main" val="37579005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326FA8-9150-4BD1-9140-239C2FFD73B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51E8B018-3C71-4240-9344-1F6E6B3C47B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1B77944-85C5-490A-B61B-EF1D792DEAC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6204AB-994E-447C-B979-AFEFDEE52CCA}" type="datetimeFigureOut">
              <a:rPr lang="en-IN" smtClean="0"/>
              <a:t>19-01-2021</a:t>
            </a:fld>
            <a:endParaRPr lang="en-IN"/>
          </a:p>
        </p:txBody>
      </p:sp>
      <p:sp>
        <p:nvSpPr>
          <p:cNvPr id="5" name="Footer Placeholder 4">
            <a:extLst>
              <a:ext uri="{FF2B5EF4-FFF2-40B4-BE49-F238E27FC236}">
                <a16:creationId xmlns:a16="http://schemas.microsoft.com/office/drawing/2014/main" id="{D34387AF-0981-4B1D-B306-C6A28DF00E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74110BF3-ED9B-4672-AA7D-FD0A94CEC4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1CC9EC-8D55-4A05-9618-0A4D37E6A2CE}" type="slidenum">
              <a:rPr lang="en-IN" smtClean="0"/>
              <a:t>‹#›</a:t>
            </a:fld>
            <a:endParaRPr lang="en-IN"/>
          </a:p>
        </p:txBody>
      </p:sp>
    </p:spTree>
    <p:extLst>
      <p:ext uri="{BB962C8B-B14F-4D97-AF65-F5344CB8AC3E}">
        <p14:creationId xmlns:p14="http://schemas.microsoft.com/office/powerpoint/2010/main" val="952039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467C895-8F2C-4280-89C5-DAC4312BCC18}"/>
              </a:ext>
            </a:extLst>
          </p:cNvPr>
          <p:cNvSpPr>
            <a:spLocks noGrp="1"/>
          </p:cNvSpPr>
          <p:nvPr>
            <p:ph type="title"/>
          </p:nvPr>
        </p:nvSpPr>
        <p:spPr>
          <a:xfrm>
            <a:off x="838200" y="365125"/>
            <a:ext cx="10515600" cy="4561982"/>
          </a:xfrm>
        </p:spPr>
        <p:txBody>
          <a:bodyPr>
            <a:normAutofit/>
          </a:bodyPr>
          <a:lstStyle/>
          <a:p>
            <a:pPr algn="ctr"/>
            <a:r>
              <a:rPr lang="en-US" sz="9600" dirty="0" err="1"/>
              <a:t>Archeal</a:t>
            </a:r>
            <a:r>
              <a:rPr lang="en-US" sz="9600" dirty="0"/>
              <a:t> cell membrane</a:t>
            </a:r>
            <a:endParaRPr lang="en-IN" sz="9600" dirty="0"/>
          </a:p>
        </p:txBody>
      </p:sp>
    </p:spTree>
    <p:extLst>
      <p:ext uri="{BB962C8B-B14F-4D97-AF65-F5344CB8AC3E}">
        <p14:creationId xmlns:p14="http://schemas.microsoft.com/office/powerpoint/2010/main" val="32918440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912B39C-893B-4AA7-B0EE-D184DBAC9A9B}"/>
              </a:ext>
            </a:extLst>
          </p:cNvPr>
          <p:cNvSpPr>
            <a:spLocks noGrp="1"/>
          </p:cNvSpPr>
          <p:nvPr>
            <p:ph type="title"/>
          </p:nvPr>
        </p:nvSpPr>
        <p:spPr/>
        <p:txBody>
          <a:bodyPr/>
          <a:lstStyle/>
          <a:p>
            <a:r>
              <a:rPr lang="en-US" u="sng" dirty="0"/>
              <a:t>Characteristics </a:t>
            </a:r>
            <a:endParaRPr lang="en-IN" u="sng" dirty="0"/>
          </a:p>
        </p:txBody>
      </p:sp>
      <p:sp>
        <p:nvSpPr>
          <p:cNvPr id="5" name="Content Placeholder 4">
            <a:extLst>
              <a:ext uri="{FF2B5EF4-FFF2-40B4-BE49-F238E27FC236}">
                <a16:creationId xmlns:a16="http://schemas.microsoft.com/office/drawing/2014/main" id="{E1358EC6-BD98-43B1-8C4D-3189DB6E5787}"/>
              </a:ext>
            </a:extLst>
          </p:cNvPr>
          <p:cNvSpPr>
            <a:spLocks noGrp="1"/>
          </p:cNvSpPr>
          <p:nvPr>
            <p:ph idx="1"/>
          </p:nvPr>
        </p:nvSpPr>
        <p:spPr/>
        <p:txBody>
          <a:bodyPr>
            <a:normAutofit fontScale="92500"/>
          </a:bodyPr>
          <a:lstStyle/>
          <a:p>
            <a:r>
              <a:rPr lang="en-IN" b="1" dirty="0"/>
              <a:t>Chirality of glycerol :</a:t>
            </a:r>
            <a:r>
              <a:rPr lang="en-IN" dirty="0"/>
              <a:t> </a:t>
            </a:r>
            <a:r>
              <a:rPr lang="en-US" dirty="0"/>
              <a:t>While bacteria and eukaryotes have </a:t>
            </a:r>
            <a:r>
              <a:rPr lang="en-US" b="1" dirty="0"/>
              <a:t>D-glycerol</a:t>
            </a:r>
            <a:r>
              <a:rPr lang="en-US" dirty="0"/>
              <a:t> in their membranes, </a:t>
            </a:r>
            <a:r>
              <a:rPr lang="en-US" dirty="0" err="1"/>
              <a:t>archaeans</a:t>
            </a:r>
            <a:r>
              <a:rPr lang="en-US" dirty="0"/>
              <a:t> have </a:t>
            </a:r>
            <a:r>
              <a:rPr lang="en-US" b="1" dirty="0"/>
              <a:t>L-glycerol</a:t>
            </a:r>
            <a:r>
              <a:rPr lang="en-US" dirty="0"/>
              <a:t> in theirs.</a:t>
            </a:r>
          </a:p>
          <a:p>
            <a:endParaRPr lang="en-US" dirty="0"/>
          </a:p>
          <a:p>
            <a:r>
              <a:rPr lang="en-US" b="1" dirty="0"/>
              <a:t>Ether linkage :</a:t>
            </a:r>
            <a:r>
              <a:rPr lang="en-US" dirty="0"/>
              <a:t> When side chains are added to the glycerol, most organisms bind them together using an </a:t>
            </a:r>
            <a:r>
              <a:rPr lang="en-US" b="1" dirty="0"/>
              <a:t>ester linkage</a:t>
            </a:r>
            <a:r>
              <a:rPr lang="en-US" dirty="0"/>
              <a:t> (see diagram above). The side chain that is added has two oxygen atoms </a:t>
            </a:r>
            <a:r>
              <a:rPr lang="en-US" dirty="0" err="1"/>
              <a:t>attched</a:t>
            </a:r>
            <a:r>
              <a:rPr lang="en-US" dirty="0"/>
              <a:t> to one end. One of these oxygen atoms is used to form the link with the glycerol, and the other protrudes to the side when the bonding is done. By contrast, archaeal side chains are bound using an </a:t>
            </a:r>
            <a:r>
              <a:rPr lang="en-US" b="1" dirty="0"/>
              <a:t>ether linkage</a:t>
            </a:r>
            <a:r>
              <a:rPr lang="en-US" dirty="0"/>
              <a:t>, which lacks that additional protruding oxygen atom. This gives the resulting phospholipid different chemical </a:t>
            </a:r>
            <a:r>
              <a:rPr lang="en-US" dirty="0" err="1"/>
              <a:t>proerties</a:t>
            </a:r>
            <a:r>
              <a:rPr lang="en-US" dirty="0"/>
              <a:t> from the membrane lipids of other organisms.</a:t>
            </a:r>
            <a:endParaRPr lang="en-IN" dirty="0"/>
          </a:p>
        </p:txBody>
      </p:sp>
    </p:spTree>
    <p:extLst>
      <p:ext uri="{BB962C8B-B14F-4D97-AF65-F5344CB8AC3E}">
        <p14:creationId xmlns:p14="http://schemas.microsoft.com/office/powerpoint/2010/main" val="3997954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result for ester linkage">
            <a:extLst>
              <a:ext uri="{FF2B5EF4-FFF2-40B4-BE49-F238E27FC236}">
                <a16:creationId xmlns:a16="http://schemas.microsoft.com/office/drawing/2014/main" id="{58D55036-8F40-455B-95BC-733E241AEDB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3877" b="5137"/>
          <a:stretch/>
        </p:blipFill>
        <p:spPr bwMode="auto">
          <a:xfrm>
            <a:off x="1046595" y="0"/>
            <a:ext cx="3303464" cy="2886756"/>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Image result for ether linkage">
            <a:extLst>
              <a:ext uri="{FF2B5EF4-FFF2-40B4-BE49-F238E27FC236}">
                <a16:creationId xmlns:a16="http://schemas.microsoft.com/office/drawing/2014/main" id="{AA7D1FB9-E99A-4EFA-B4FC-56A32B675FF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66918" y="0"/>
            <a:ext cx="3984600" cy="199858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19029043-9541-4153-A5DA-E3A541F8687F}"/>
              </a:ext>
            </a:extLst>
          </p:cNvPr>
          <p:cNvSpPr txBox="1"/>
          <p:nvPr/>
        </p:nvSpPr>
        <p:spPr>
          <a:xfrm>
            <a:off x="5894773" y="2175029"/>
            <a:ext cx="3303464" cy="461665"/>
          </a:xfrm>
          <a:prstGeom prst="rect">
            <a:avLst/>
          </a:prstGeom>
          <a:noFill/>
        </p:spPr>
        <p:txBody>
          <a:bodyPr wrap="square" rtlCol="0">
            <a:spAutoFit/>
          </a:bodyPr>
          <a:lstStyle/>
          <a:p>
            <a:pPr algn="ctr"/>
            <a:r>
              <a:rPr lang="en-US" sz="2400" b="1" dirty="0"/>
              <a:t>Ether linkage</a:t>
            </a:r>
            <a:endParaRPr lang="en-IN" sz="2400" b="1" dirty="0"/>
          </a:p>
        </p:txBody>
      </p:sp>
      <p:pic>
        <p:nvPicPr>
          <p:cNvPr id="2054" name="Picture 6" descr="Image result for isoprene">
            <a:extLst>
              <a:ext uri="{FF2B5EF4-FFF2-40B4-BE49-F238E27FC236}">
                <a16:creationId xmlns:a16="http://schemas.microsoft.com/office/drawing/2014/main" id="{E9A1F338-5325-4A6A-9CBC-971D902B9178}"/>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2504" t="3527" r="2616" b="4299"/>
          <a:stretch/>
        </p:blipFill>
        <p:spPr bwMode="auto">
          <a:xfrm>
            <a:off x="6826927" y="3575481"/>
            <a:ext cx="2512381" cy="1589103"/>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Image result for fatty acids">
            <a:extLst>
              <a:ext uri="{FF2B5EF4-FFF2-40B4-BE49-F238E27FC236}">
                <a16:creationId xmlns:a16="http://schemas.microsoft.com/office/drawing/2014/main" id="{54D9962E-3EA1-4808-BFAA-C1F3B21DD4B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7394" y="3575480"/>
            <a:ext cx="4604268" cy="2168371"/>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BFBFF2F6-F111-4DC6-A6A4-3DEAEA083759}"/>
              </a:ext>
            </a:extLst>
          </p:cNvPr>
          <p:cNvSpPr txBox="1"/>
          <p:nvPr/>
        </p:nvSpPr>
        <p:spPr>
          <a:xfrm>
            <a:off x="6835806" y="5442012"/>
            <a:ext cx="2815712" cy="461665"/>
          </a:xfrm>
          <a:prstGeom prst="rect">
            <a:avLst/>
          </a:prstGeom>
          <a:noFill/>
        </p:spPr>
        <p:txBody>
          <a:bodyPr wrap="square" rtlCol="0">
            <a:spAutoFit/>
          </a:bodyPr>
          <a:lstStyle/>
          <a:p>
            <a:pPr algn="ctr"/>
            <a:r>
              <a:rPr lang="en-US" sz="2400" b="1" dirty="0"/>
              <a:t>Isoprene unit</a:t>
            </a:r>
            <a:endParaRPr lang="en-IN" sz="2400" b="1" dirty="0"/>
          </a:p>
        </p:txBody>
      </p:sp>
    </p:spTree>
    <p:extLst>
      <p:ext uri="{BB962C8B-B14F-4D97-AF65-F5344CB8AC3E}">
        <p14:creationId xmlns:p14="http://schemas.microsoft.com/office/powerpoint/2010/main" val="117621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629CEAB-58EF-424D-9475-FB86AF5C3057}"/>
              </a:ext>
            </a:extLst>
          </p:cNvPr>
          <p:cNvSpPr>
            <a:spLocks noGrp="1"/>
          </p:cNvSpPr>
          <p:nvPr>
            <p:ph idx="1"/>
          </p:nvPr>
        </p:nvSpPr>
        <p:spPr>
          <a:xfrm>
            <a:off x="562992" y="848449"/>
            <a:ext cx="10515600" cy="5161102"/>
          </a:xfrm>
        </p:spPr>
        <p:txBody>
          <a:bodyPr>
            <a:normAutofit/>
          </a:bodyPr>
          <a:lstStyle/>
          <a:p>
            <a:r>
              <a:rPr lang="en-US" b="1" dirty="0"/>
              <a:t>Isoprenoid chains :</a:t>
            </a:r>
            <a:r>
              <a:rPr lang="en-US" dirty="0"/>
              <a:t> The side chains in the phospholipids of bacteria and eukaryotes are </a:t>
            </a:r>
            <a:r>
              <a:rPr lang="en-US" b="1" dirty="0"/>
              <a:t>fatty acids</a:t>
            </a:r>
            <a:r>
              <a:rPr lang="en-US" dirty="0"/>
              <a:t>, chains of usually 16 to 18 carbon atoms. Archaea do not use fatty acids to build their membrane phospholipids. Instead, they have side chains of 20 carbon atoms built from </a:t>
            </a:r>
            <a:r>
              <a:rPr lang="en-US" b="1" dirty="0"/>
              <a:t>isoprene</a:t>
            </a:r>
            <a:r>
              <a:rPr lang="en-US" dirty="0"/>
              <a:t>.</a:t>
            </a:r>
          </a:p>
          <a:p>
            <a:endParaRPr lang="en-US" dirty="0"/>
          </a:p>
          <a:p>
            <a:r>
              <a:rPr lang="en-US" b="1" dirty="0"/>
              <a:t>Branching of side chains :</a:t>
            </a:r>
            <a:r>
              <a:rPr lang="en-US" dirty="0"/>
              <a:t> Not only are the side chains </a:t>
            </a:r>
            <a:r>
              <a:rPr lang="en-US"/>
              <a:t>of archaeal </a:t>
            </a:r>
            <a:r>
              <a:rPr lang="en-US" dirty="0"/>
              <a:t>membranes built from different components, but the chains themselves have a different physical structure. Because isoprene is used to build the side chains, there are side branches off the main chain</a:t>
            </a:r>
          </a:p>
          <a:p>
            <a:endParaRPr lang="en-US" dirty="0"/>
          </a:p>
        </p:txBody>
      </p:sp>
    </p:spTree>
    <p:extLst>
      <p:ext uri="{BB962C8B-B14F-4D97-AF65-F5344CB8AC3E}">
        <p14:creationId xmlns:p14="http://schemas.microsoft.com/office/powerpoint/2010/main" val="2139991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archaebacteria plasma membrane">
            <a:extLst>
              <a:ext uri="{FF2B5EF4-FFF2-40B4-BE49-F238E27FC236}">
                <a16:creationId xmlns:a16="http://schemas.microsoft.com/office/drawing/2014/main" id="{AB009A06-316A-4D14-A7D5-DFDD97657F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4625" y="1580226"/>
            <a:ext cx="6459140" cy="33962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907002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9054F1A6-C2B9-4FE4-ABE3-8152CB857788}"/>
              </a:ext>
            </a:extLst>
          </p:cNvPr>
          <p:cNvSpPr>
            <a:spLocks noGrp="1"/>
          </p:cNvSpPr>
          <p:nvPr>
            <p:ph idx="1"/>
          </p:nvPr>
        </p:nvSpPr>
        <p:spPr>
          <a:xfrm>
            <a:off x="554115" y="831326"/>
            <a:ext cx="10515600" cy="4351338"/>
          </a:xfrm>
        </p:spPr>
        <p:txBody>
          <a:bodyPr/>
          <a:lstStyle/>
          <a:p>
            <a:r>
              <a:rPr lang="en-US" dirty="0"/>
              <a:t>In some </a:t>
            </a:r>
            <a:r>
              <a:rPr lang="en-US" b="1" dirty="0"/>
              <a:t>archaea</a:t>
            </a:r>
            <a:r>
              <a:rPr lang="en-US" dirty="0"/>
              <a:t>, the lipid bilayer is replaced by a </a:t>
            </a:r>
            <a:r>
              <a:rPr lang="en-US" b="1" dirty="0"/>
              <a:t>monolayer</a:t>
            </a:r>
            <a:r>
              <a:rPr lang="en-US" dirty="0"/>
              <a:t>. In effect, the </a:t>
            </a:r>
            <a:r>
              <a:rPr lang="en-US" b="1" dirty="0"/>
              <a:t>archaea</a:t>
            </a:r>
            <a:r>
              <a:rPr lang="en-US" dirty="0"/>
              <a:t> fuse the tails of two phospholipid molecules into a single molecule with two polar heads, this fusion may make their membranes more rigid and better able to resist harsh environments.</a:t>
            </a:r>
            <a:endParaRPr lang="en-IN" dirty="0"/>
          </a:p>
          <a:p>
            <a:endParaRPr lang="en-IN" dirty="0"/>
          </a:p>
        </p:txBody>
      </p:sp>
      <p:pic>
        <p:nvPicPr>
          <p:cNvPr id="5" name="Picture 4" descr="Image result for archaebacteria plasma membrane">
            <a:extLst>
              <a:ext uri="{FF2B5EF4-FFF2-40B4-BE49-F238E27FC236}">
                <a16:creationId xmlns:a16="http://schemas.microsoft.com/office/drawing/2014/main" id="{9BC06453-5146-45EA-B6C0-759923A073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5370" y="3006995"/>
            <a:ext cx="8375132" cy="31743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11771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TotalTime>
  <Words>283</Words>
  <Application>Microsoft Office PowerPoint</Application>
  <PresentationFormat>Widescreen</PresentationFormat>
  <Paragraphs>11</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Archeal cell membrane</vt:lpstr>
      <vt:lpstr>Characteristics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Archeal cell membrane</dc:title>
  <dc:creator>sukanya hembrom</dc:creator>
  <cp:lastModifiedBy>sukanya hembrom</cp:lastModifiedBy>
  <cp:revision>10</cp:revision>
  <dcterms:created xsi:type="dcterms:W3CDTF">2019-08-16T03:41:04Z</dcterms:created>
  <dcterms:modified xsi:type="dcterms:W3CDTF">2021-01-19T03:01:20Z</dcterms:modified>
</cp:coreProperties>
</file>